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8" r:id="rId2"/>
    <p:sldId id="296" r:id="rId3"/>
    <p:sldId id="307" r:id="rId4"/>
    <p:sldId id="309" r:id="rId5"/>
    <p:sldId id="301" r:id="rId6"/>
    <p:sldId id="297" r:id="rId7"/>
    <p:sldId id="298" r:id="rId8"/>
    <p:sldId id="299" r:id="rId9"/>
    <p:sldId id="300" r:id="rId10"/>
    <p:sldId id="263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FA0"/>
    <a:srgbClr val="0A88D3"/>
    <a:srgbClr val="4472C4"/>
    <a:srgbClr val="019DE6"/>
    <a:srgbClr val="ACBAD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881" autoAdjust="0"/>
  </p:normalViewPr>
  <p:slideViewPr>
    <p:cSldViewPr snapToGrid="0" showGuides="1">
      <p:cViewPr varScale="1">
        <p:scale>
          <a:sx n="45" d="100"/>
          <a:sy n="45" d="100"/>
        </p:scale>
        <p:origin x="78" y="228"/>
      </p:cViewPr>
      <p:guideLst>
        <p:guide orient="horz" pos="2160"/>
        <p:guide pos="38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2024/10/16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/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-1" fmla="*/ 0 w 10000"/>
              <a:gd name="connsiteY0-2" fmla="*/ 1000 h 10000"/>
              <a:gd name="connsiteX1-3" fmla="*/ 2500 w 10000"/>
              <a:gd name="connsiteY1-4" fmla="*/ 2000 h 10000"/>
              <a:gd name="connsiteX2-5" fmla="*/ 5000 w 10000"/>
              <a:gd name="connsiteY2-6" fmla="*/ 1000 h 10000"/>
              <a:gd name="connsiteX3-7" fmla="*/ 7500 w 10000"/>
              <a:gd name="connsiteY3-8" fmla="*/ 0 h 10000"/>
              <a:gd name="connsiteX4-9" fmla="*/ 10000 w 10000"/>
              <a:gd name="connsiteY4-10" fmla="*/ 1000 h 10000"/>
              <a:gd name="connsiteX5-11" fmla="*/ 10000 w 10000"/>
              <a:gd name="connsiteY5-12" fmla="*/ 9000 h 10000"/>
              <a:gd name="connsiteX6-13" fmla="*/ 7500 w 10000"/>
              <a:gd name="connsiteY6-14" fmla="*/ 8000 h 10000"/>
              <a:gd name="connsiteX7-15" fmla="*/ 5000 w 10000"/>
              <a:gd name="connsiteY7-16" fmla="*/ 9000 h 10000"/>
              <a:gd name="connsiteX8-17" fmla="*/ 2500 w 10000"/>
              <a:gd name="connsiteY8-18" fmla="*/ 10000 h 10000"/>
              <a:gd name="connsiteX9-19" fmla="*/ 0 w 10000"/>
              <a:gd name="connsiteY9-20" fmla="*/ 9000 h 10000"/>
              <a:gd name="connsiteX10-21" fmla="*/ 0 w 10000"/>
              <a:gd name="connsiteY10-22" fmla="*/ 1000 h 10000"/>
              <a:gd name="connsiteX0-23" fmla="*/ 0 w 10000"/>
              <a:gd name="connsiteY0-24" fmla="*/ 1000 h 10000"/>
              <a:gd name="connsiteX1-25" fmla="*/ 2500 w 10000"/>
              <a:gd name="connsiteY1-26" fmla="*/ 2000 h 10000"/>
              <a:gd name="connsiteX2-27" fmla="*/ 5000 w 10000"/>
              <a:gd name="connsiteY2-28" fmla="*/ 1000 h 10000"/>
              <a:gd name="connsiteX3-29" fmla="*/ 7500 w 10000"/>
              <a:gd name="connsiteY3-30" fmla="*/ 0 h 10000"/>
              <a:gd name="connsiteX4-31" fmla="*/ 10000 w 10000"/>
              <a:gd name="connsiteY4-32" fmla="*/ 1000 h 10000"/>
              <a:gd name="connsiteX5-33" fmla="*/ 10000 w 10000"/>
              <a:gd name="connsiteY5-34" fmla="*/ 9000 h 10000"/>
              <a:gd name="connsiteX6-35" fmla="*/ 7500 w 10000"/>
              <a:gd name="connsiteY6-36" fmla="*/ 8000 h 10000"/>
              <a:gd name="connsiteX7-37" fmla="*/ 5000 w 10000"/>
              <a:gd name="connsiteY7-38" fmla="*/ 9000 h 10000"/>
              <a:gd name="connsiteX8-39" fmla="*/ 2500 w 10000"/>
              <a:gd name="connsiteY8-40" fmla="*/ 10000 h 10000"/>
              <a:gd name="connsiteX9-41" fmla="*/ 0 w 10000"/>
              <a:gd name="connsiteY9-42" fmla="*/ 9000 h 10000"/>
              <a:gd name="connsiteX10-43" fmla="*/ 0 w 10000"/>
              <a:gd name="connsiteY10-44" fmla="*/ 1000 h 10000"/>
              <a:gd name="connsiteX0-45" fmla="*/ 0 w 10000"/>
              <a:gd name="connsiteY0-46" fmla="*/ 1000 h 10000"/>
              <a:gd name="connsiteX1-47" fmla="*/ 2500 w 10000"/>
              <a:gd name="connsiteY1-48" fmla="*/ 2000 h 10000"/>
              <a:gd name="connsiteX2-49" fmla="*/ 5000 w 10000"/>
              <a:gd name="connsiteY2-50" fmla="*/ 1000 h 10000"/>
              <a:gd name="connsiteX3-51" fmla="*/ 7500 w 10000"/>
              <a:gd name="connsiteY3-52" fmla="*/ 0 h 10000"/>
              <a:gd name="connsiteX4-53" fmla="*/ 10000 w 10000"/>
              <a:gd name="connsiteY4-54" fmla="*/ 1000 h 10000"/>
              <a:gd name="connsiteX5-55" fmla="*/ 10000 w 10000"/>
              <a:gd name="connsiteY5-56" fmla="*/ 9000 h 10000"/>
              <a:gd name="connsiteX6-57" fmla="*/ 7500 w 10000"/>
              <a:gd name="connsiteY6-58" fmla="*/ 8000 h 10000"/>
              <a:gd name="connsiteX7-59" fmla="*/ 5000 w 10000"/>
              <a:gd name="connsiteY7-60" fmla="*/ 9000 h 10000"/>
              <a:gd name="connsiteX8-61" fmla="*/ 2500 w 10000"/>
              <a:gd name="connsiteY8-62" fmla="*/ 10000 h 10000"/>
              <a:gd name="connsiteX9-63" fmla="*/ 0 w 10000"/>
              <a:gd name="connsiteY9-64" fmla="*/ 9000 h 10000"/>
              <a:gd name="connsiteX10-65" fmla="*/ 0 w 10000"/>
              <a:gd name="connsiteY10-66" fmla="*/ 1000 h 10000"/>
              <a:gd name="connsiteX0-67" fmla="*/ 0 w 10000"/>
              <a:gd name="connsiteY0-68" fmla="*/ 1000 h 9631"/>
              <a:gd name="connsiteX1-69" fmla="*/ 2500 w 10000"/>
              <a:gd name="connsiteY1-70" fmla="*/ 2000 h 9631"/>
              <a:gd name="connsiteX2-71" fmla="*/ 5000 w 10000"/>
              <a:gd name="connsiteY2-72" fmla="*/ 1000 h 9631"/>
              <a:gd name="connsiteX3-73" fmla="*/ 7500 w 10000"/>
              <a:gd name="connsiteY3-74" fmla="*/ 0 h 9631"/>
              <a:gd name="connsiteX4-75" fmla="*/ 10000 w 10000"/>
              <a:gd name="connsiteY4-76" fmla="*/ 1000 h 9631"/>
              <a:gd name="connsiteX5-77" fmla="*/ 10000 w 10000"/>
              <a:gd name="connsiteY5-78" fmla="*/ 9000 h 9631"/>
              <a:gd name="connsiteX6-79" fmla="*/ 7500 w 10000"/>
              <a:gd name="connsiteY6-80" fmla="*/ 8000 h 9631"/>
              <a:gd name="connsiteX7-81" fmla="*/ 5000 w 10000"/>
              <a:gd name="connsiteY7-82" fmla="*/ 9000 h 9631"/>
              <a:gd name="connsiteX8-83" fmla="*/ 0 w 10000"/>
              <a:gd name="connsiteY8-84" fmla="*/ 9000 h 9631"/>
              <a:gd name="connsiteX9-85" fmla="*/ 0 w 10000"/>
              <a:gd name="connsiteY9-86" fmla="*/ 1000 h 9631"/>
              <a:gd name="connsiteX0-87" fmla="*/ 0 w 10000"/>
              <a:gd name="connsiteY0-88" fmla="*/ 1038 h 9703"/>
              <a:gd name="connsiteX1-89" fmla="*/ 2500 w 10000"/>
              <a:gd name="connsiteY1-90" fmla="*/ 2077 h 9703"/>
              <a:gd name="connsiteX2-91" fmla="*/ 5000 w 10000"/>
              <a:gd name="connsiteY2-92" fmla="*/ 1038 h 9703"/>
              <a:gd name="connsiteX3-93" fmla="*/ 7500 w 10000"/>
              <a:gd name="connsiteY3-94" fmla="*/ 0 h 9703"/>
              <a:gd name="connsiteX4-95" fmla="*/ 10000 w 10000"/>
              <a:gd name="connsiteY4-96" fmla="*/ 1038 h 9703"/>
              <a:gd name="connsiteX5-97" fmla="*/ 10000 w 10000"/>
              <a:gd name="connsiteY5-98" fmla="*/ 9345 h 9703"/>
              <a:gd name="connsiteX6-99" fmla="*/ 7500 w 10000"/>
              <a:gd name="connsiteY6-100" fmla="*/ 8307 h 9703"/>
              <a:gd name="connsiteX7-101" fmla="*/ 0 w 10000"/>
              <a:gd name="connsiteY7-102" fmla="*/ 9345 h 9703"/>
              <a:gd name="connsiteX8-103" fmla="*/ 0 w 10000"/>
              <a:gd name="connsiteY8-104" fmla="*/ 1038 h 9703"/>
              <a:gd name="connsiteX0-105" fmla="*/ 0 w 10000"/>
              <a:gd name="connsiteY0-106" fmla="*/ 1070 h 10701"/>
              <a:gd name="connsiteX1-107" fmla="*/ 2500 w 10000"/>
              <a:gd name="connsiteY1-108" fmla="*/ 2141 h 10701"/>
              <a:gd name="connsiteX2-109" fmla="*/ 5000 w 10000"/>
              <a:gd name="connsiteY2-110" fmla="*/ 1070 h 10701"/>
              <a:gd name="connsiteX3-111" fmla="*/ 7500 w 10000"/>
              <a:gd name="connsiteY3-112" fmla="*/ 0 h 10701"/>
              <a:gd name="connsiteX4-113" fmla="*/ 10000 w 10000"/>
              <a:gd name="connsiteY4-114" fmla="*/ 1070 h 10701"/>
              <a:gd name="connsiteX5-115" fmla="*/ 10000 w 10000"/>
              <a:gd name="connsiteY5-116" fmla="*/ 9631 h 10701"/>
              <a:gd name="connsiteX6-117" fmla="*/ 0 w 10000"/>
              <a:gd name="connsiteY6-118" fmla="*/ 9631 h 10701"/>
              <a:gd name="connsiteX7-119" fmla="*/ 0 w 10000"/>
              <a:gd name="connsiteY7-120" fmla="*/ 1070 h 10701"/>
              <a:gd name="connsiteX0-121" fmla="*/ 0 w 10000"/>
              <a:gd name="connsiteY0-122" fmla="*/ 1070 h 11003"/>
              <a:gd name="connsiteX1-123" fmla="*/ 2500 w 10000"/>
              <a:gd name="connsiteY1-124" fmla="*/ 2141 h 11003"/>
              <a:gd name="connsiteX2-125" fmla="*/ 5000 w 10000"/>
              <a:gd name="connsiteY2-126" fmla="*/ 1070 h 11003"/>
              <a:gd name="connsiteX3-127" fmla="*/ 7500 w 10000"/>
              <a:gd name="connsiteY3-128" fmla="*/ 0 h 11003"/>
              <a:gd name="connsiteX4-129" fmla="*/ 10000 w 10000"/>
              <a:gd name="connsiteY4-130" fmla="*/ 1070 h 11003"/>
              <a:gd name="connsiteX5-131" fmla="*/ 10000 w 10000"/>
              <a:gd name="connsiteY5-132" fmla="*/ 9631 h 11003"/>
              <a:gd name="connsiteX6-133" fmla="*/ 0 w 10000"/>
              <a:gd name="connsiteY6-134" fmla="*/ 9631 h 11003"/>
              <a:gd name="connsiteX7-135" fmla="*/ 0 w 10000"/>
              <a:gd name="connsiteY7-136" fmla="*/ 1070 h 11003"/>
              <a:gd name="connsiteX0-137" fmla="*/ 0 w 10000"/>
              <a:gd name="connsiteY0-138" fmla="*/ 1070 h 10260"/>
              <a:gd name="connsiteX1-139" fmla="*/ 2500 w 10000"/>
              <a:gd name="connsiteY1-140" fmla="*/ 2141 h 10260"/>
              <a:gd name="connsiteX2-141" fmla="*/ 5000 w 10000"/>
              <a:gd name="connsiteY2-142" fmla="*/ 1070 h 10260"/>
              <a:gd name="connsiteX3-143" fmla="*/ 7500 w 10000"/>
              <a:gd name="connsiteY3-144" fmla="*/ 0 h 10260"/>
              <a:gd name="connsiteX4-145" fmla="*/ 10000 w 10000"/>
              <a:gd name="connsiteY4-146" fmla="*/ 1070 h 10260"/>
              <a:gd name="connsiteX5-147" fmla="*/ 10000 w 10000"/>
              <a:gd name="connsiteY5-148" fmla="*/ 9631 h 10260"/>
              <a:gd name="connsiteX6-149" fmla="*/ 0 w 10000"/>
              <a:gd name="connsiteY6-150" fmla="*/ 9631 h 10260"/>
              <a:gd name="connsiteX7-151" fmla="*/ 0 w 10000"/>
              <a:gd name="connsiteY7-152" fmla="*/ 1070 h 10260"/>
              <a:gd name="connsiteX0-153" fmla="*/ 0 w 10000"/>
              <a:gd name="connsiteY0-154" fmla="*/ 1070 h 9697"/>
              <a:gd name="connsiteX1-155" fmla="*/ 2500 w 10000"/>
              <a:gd name="connsiteY1-156" fmla="*/ 2141 h 9697"/>
              <a:gd name="connsiteX2-157" fmla="*/ 5000 w 10000"/>
              <a:gd name="connsiteY2-158" fmla="*/ 1070 h 9697"/>
              <a:gd name="connsiteX3-159" fmla="*/ 7500 w 10000"/>
              <a:gd name="connsiteY3-160" fmla="*/ 0 h 9697"/>
              <a:gd name="connsiteX4-161" fmla="*/ 10000 w 10000"/>
              <a:gd name="connsiteY4-162" fmla="*/ 1070 h 9697"/>
              <a:gd name="connsiteX5-163" fmla="*/ 10000 w 10000"/>
              <a:gd name="connsiteY5-164" fmla="*/ 9631 h 9697"/>
              <a:gd name="connsiteX6-165" fmla="*/ 0 w 10000"/>
              <a:gd name="connsiteY6-166" fmla="*/ 9631 h 9697"/>
              <a:gd name="connsiteX7-167" fmla="*/ 0 w 10000"/>
              <a:gd name="connsiteY7-168" fmla="*/ 1070 h 9697"/>
              <a:gd name="connsiteX0-169" fmla="*/ 0 w 10000"/>
              <a:gd name="connsiteY0-170" fmla="*/ 1103 h 9935"/>
              <a:gd name="connsiteX1-171" fmla="*/ 2500 w 10000"/>
              <a:gd name="connsiteY1-172" fmla="*/ 2208 h 9935"/>
              <a:gd name="connsiteX2-173" fmla="*/ 5000 w 10000"/>
              <a:gd name="connsiteY2-174" fmla="*/ 1103 h 9935"/>
              <a:gd name="connsiteX3-175" fmla="*/ 7500 w 10000"/>
              <a:gd name="connsiteY3-176" fmla="*/ 0 h 9935"/>
              <a:gd name="connsiteX4-177" fmla="*/ 10000 w 10000"/>
              <a:gd name="connsiteY4-178" fmla="*/ 1103 h 9935"/>
              <a:gd name="connsiteX5-179" fmla="*/ 10000 w 10000"/>
              <a:gd name="connsiteY5-180" fmla="*/ 9932 h 9935"/>
              <a:gd name="connsiteX6-181" fmla="*/ 0 w 10000"/>
              <a:gd name="connsiteY6-182" fmla="*/ 9932 h 9935"/>
              <a:gd name="connsiteX7-183" fmla="*/ 0 w 10000"/>
              <a:gd name="connsiteY7-184" fmla="*/ 1103 h 9935"/>
              <a:gd name="connsiteX0-185" fmla="*/ 9 w 10009"/>
              <a:gd name="connsiteY0-186" fmla="*/ 1110 h 11134"/>
              <a:gd name="connsiteX1-187" fmla="*/ 2509 w 10009"/>
              <a:gd name="connsiteY1-188" fmla="*/ 2222 h 11134"/>
              <a:gd name="connsiteX2-189" fmla="*/ 5009 w 10009"/>
              <a:gd name="connsiteY2-190" fmla="*/ 1110 h 11134"/>
              <a:gd name="connsiteX3-191" fmla="*/ 7509 w 10009"/>
              <a:gd name="connsiteY3-192" fmla="*/ 0 h 11134"/>
              <a:gd name="connsiteX4-193" fmla="*/ 10009 w 10009"/>
              <a:gd name="connsiteY4-194" fmla="*/ 1110 h 11134"/>
              <a:gd name="connsiteX5-195" fmla="*/ 10009 w 10009"/>
              <a:gd name="connsiteY5-196" fmla="*/ 9997 h 11134"/>
              <a:gd name="connsiteX6-197" fmla="*/ 0 w 10009"/>
              <a:gd name="connsiteY6-198" fmla="*/ 11134 h 11134"/>
              <a:gd name="connsiteX7-199" fmla="*/ 9 w 10009"/>
              <a:gd name="connsiteY7-200" fmla="*/ 1110 h 11134"/>
              <a:gd name="connsiteX0-201" fmla="*/ 9 w 10009"/>
              <a:gd name="connsiteY0-202" fmla="*/ 1110 h 11136"/>
              <a:gd name="connsiteX1-203" fmla="*/ 2509 w 10009"/>
              <a:gd name="connsiteY1-204" fmla="*/ 2222 h 11136"/>
              <a:gd name="connsiteX2-205" fmla="*/ 5009 w 10009"/>
              <a:gd name="connsiteY2-206" fmla="*/ 1110 h 11136"/>
              <a:gd name="connsiteX3-207" fmla="*/ 7509 w 10009"/>
              <a:gd name="connsiteY3-208" fmla="*/ 0 h 11136"/>
              <a:gd name="connsiteX4-209" fmla="*/ 10009 w 10009"/>
              <a:gd name="connsiteY4-210" fmla="*/ 1110 h 11136"/>
              <a:gd name="connsiteX5-211" fmla="*/ 10009 w 10009"/>
              <a:gd name="connsiteY5-212" fmla="*/ 11109 h 11136"/>
              <a:gd name="connsiteX6-213" fmla="*/ 0 w 10009"/>
              <a:gd name="connsiteY6-214" fmla="*/ 11134 h 11136"/>
              <a:gd name="connsiteX7-215" fmla="*/ 9 w 10009"/>
              <a:gd name="connsiteY7-216" fmla="*/ 1110 h 11136"/>
              <a:gd name="connsiteX0-217" fmla="*/ 9 w 10009"/>
              <a:gd name="connsiteY0-218" fmla="*/ 1110 h 11136"/>
              <a:gd name="connsiteX1-219" fmla="*/ 2509 w 10009"/>
              <a:gd name="connsiteY1-220" fmla="*/ 2222 h 11136"/>
              <a:gd name="connsiteX2-221" fmla="*/ 5009 w 10009"/>
              <a:gd name="connsiteY2-222" fmla="*/ 1110 h 11136"/>
              <a:gd name="connsiteX3-223" fmla="*/ 7509 w 10009"/>
              <a:gd name="connsiteY3-224" fmla="*/ 0 h 11136"/>
              <a:gd name="connsiteX4-225" fmla="*/ 10009 w 10009"/>
              <a:gd name="connsiteY4-226" fmla="*/ 1110 h 11136"/>
              <a:gd name="connsiteX5-227" fmla="*/ 10009 w 10009"/>
              <a:gd name="connsiteY5-228" fmla="*/ 11109 h 11136"/>
              <a:gd name="connsiteX6-229" fmla="*/ 0 w 10009"/>
              <a:gd name="connsiteY6-230" fmla="*/ 11134 h 11136"/>
              <a:gd name="connsiteX7-231" fmla="*/ 9 w 10009"/>
              <a:gd name="connsiteY7-232" fmla="*/ 1110 h 11136"/>
              <a:gd name="connsiteX0-233" fmla="*/ 9 w 10009"/>
              <a:gd name="connsiteY0-234" fmla="*/ 1110 h 11136"/>
              <a:gd name="connsiteX1-235" fmla="*/ 2215 w 10009"/>
              <a:gd name="connsiteY1-236" fmla="*/ 2348 h 11136"/>
              <a:gd name="connsiteX2-237" fmla="*/ 5009 w 10009"/>
              <a:gd name="connsiteY2-238" fmla="*/ 1110 h 11136"/>
              <a:gd name="connsiteX3-239" fmla="*/ 7509 w 10009"/>
              <a:gd name="connsiteY3-240" fmla="*/ 0 h 11136"/>
              <a:gd name="connsiteX4-241" fmla="*/ 10009 w 10009"/>
              <a:gd name="connsiteY4-242" fmla="*/ 1110 h 11136"/>
              <a:gd name="connsiteX5-243" fmla="*/ 10009 w 10009"/>
              <a:gd name="connsiteY5-244" fmla="*/ 11109 h 11136"/>
              <a:gd name="connsiteX6-245" fmla="*/ 0 w 10009"/>
              <a:gd name="connsiteY6-246" fmla="*/ 11134 h 11136"/>
              <a:gd name="connsiteX7-247" fmla="*/ 9 w 10009"/>
              <a:gd name="connsiteY7-248" fmla="*/ 1110 h 11136"/>
              <a:gd name="connsiteX0-249" fmla="*/ 9 w 10009"/>
              <a:gd name="connsiteY0-250" fmla="*/ 1110 h 11136"/>
              <a:gd name="connsiteX1-251" fmla="*/ 2215 w 10009"/>
              <a:gd name="connsiteY1-252" fmla="*/ 2348 h 11136"/>
              <a:gd name="connsiteX2-253" fmla="*/ 5009 w 10009"/>
              <a:gd name="connsiteY2-254" fmla="*/ 1110 h 11136"/>
              <a:gd name="connsiteX3-255" fmla="*/ 7509 w 10009"/>
              <a:gd name="connsiteY3-256" fmla="*/ 0 h 11136"/>
              <a:gd name="connsiteX4-257" fmla="*/ 10009 w 10009"/>
              <a:gd name="connsiteY4-258" fmla="*/ 1110 h 11136"/>
              <a:gd name="connsiteX5-259" fmla="*/ 10009 w 10009"/>
              <a:gd name="connsiteY5-260" fmla="*/ 11109 h 11136"/>
              <a:gd name="connsiteX6-261" fmla="*/ 0 w 10009"/>
              <a:gd name="connsiteY6-262" fmla="*/ 11134 h 11136"/>
              <a:gd name="connsiteX7-263" fmla="*/ 9 w 10009"/>
              <a:gd name="connsiteY7-264" fmla="*/ 1110 h 11136"/>
              <a:gd name="connsiteX0-265" fmla="*/ 9 w 10009"/>
              <a:gd name="connsiteY0-266" fmla="*/ 1110 h 11136"/>
              <a:gd name="connsiteX1-267" fmla="*/ 2215 w 10009"/>
              <a:gd name="connsiteY1-268" fmla="*/ 2348 h 11136"/>
              <a:gd name="connsiteX2-269" fmla="*/ 5009 w 10009"/>
              <a:gd name="connsiteY2-270" fmla="*/ 1110 h 11136"/>
              <a:gd name="connsiteX3-271" fmla="*/ 7594 w 10009"/>
              <a:gd name="connsiteY3-272" fmla="*/ 0 h 11136"/>
              <a:gd name="connsiteX4-273" fmla="*/ 10009 w 10009"/>
              <a:gd name="connsiteY4-274" fmla="*/ 1110 h 11136"/>
              <a:gd name="connsiteX5-275" fmla="*/ 10009 w 10009"/>
              <a:gd name="connsiteY5-276" fmla="*/ 11109 h 11136"/>
              <a:gd name="connsiteX6-277" fmla="*/ 0 w 10009"/>
              <a:gd name="connsiteY6-278" fmla="*/ 11134 h 11136"/>
              <a:gd name="connsiteX7-279" fmla="*/ 9 w 10009"/>
              <a:gd name="connsiteY7-280" fmla="*/ 1110 h 11136"/>
              <a:gd name="connsiteX0-281" fmla="*/ 9 w 10009"/>
              <a:gd name="connsiteY0-282" fmla="*/ 1110 h 11136"/>
              <a:gd name="connsiteX1-283" fmla="*/ 2215 w 10009"/>
              <a:gd name="connsiteY1-284" fmla="*/ 2348 h 11136"/>
              <a:gd name="connsiteX2-285" fmla="*/ 7594 w 10009"/>
              <a:gd name="connsiteY2-286" fmla="*/ 0 h 11136"/>
              <a:gd name="connsiteX3-287" fmla="*/ 10009 w 10009"/>
              <a:gd name="connsiteY3-288" fmla="*/ 1110 h 11136"/>
              <a:gd name="connsiteX4-289" fmla="*/ 10009 w 10009"/>
              <a:gd name="connsiteY4-290" fmla="*/ 11109 h 11136"/>
              <a:gd name="connsiteX5-291" fmla="*/ 0 w 10009"/>
              <a:gd name="connsiteY5-292" fmla="*/ 11134 h 11136"/>
              <a:gd name="connsiteX6-293" fmla="*/ 9 w 10009"/>
              <a:gd name="connsiteY6-294" fmla="*/ 1110 h 11136"/>
              <a:gd name="connsiteX0-295" fmla="*/ 9 w 10009"/>
              <a:gd name="connsiteY0-296" fmla="*/ 1110 h 11136"/>
              <a:gd name="connsiteX1-297" fmla="*/ 2215 w 10009"/>
              <a:gd name="connsiteY1-298" fmla="*/ 2348 h 11136"/>
              <a:gd name="connsiteX2-299" fmla="*/ 7594 w 10009"/>
              <a:gd name="connsiteY2-300" fmla="*/ 0 h 11136"/>
              <a:gd name="connsiteX3-301" fmla="*/ 10009 w 10009"/>
              <a:gd name="connsiteY3-302" fmla="*/ 1110 h 11136"/>
              <a:gd name="connsiteX4-303" fmla="*/ 10009 w 10009"/>
              <a:gd name="connsiteY4-304" fmla="*/ 11109 h 11136"/>
              <a:gd name="connsiteX5-305" fmla="*/ 0 w 10009"/>
              <a:gd name="connsiteY5-306" fmla="*/ 11134 h 11136"/>
              <a:gd name="connsiteX6-307" fmla="*/ 9 w 10009"/>
              <a:gd name="connsiteY6-308" fmla="*/ 1110 h 11136"/>
              <a:gd name="connsiteX0-309" fmla="*/ 9 w 10009"/>
              <a:gd name="connsiteY0-310" fmla="*/ 1143 h 11169"/>
              <a:gd name="connsiteX1-311" fmla="*/ 2604 w 10009"/>
              <a:gd name="connsiteY1-312" fmla="*/ 2305 h 11169"/>
              <a:gd name="connsiteX2-313" fmla="*/ 7594 w 10009"/>
              <a:gd name="connsiteY2-314" fmla="*/ 33 h 11169"/>
              <a:gd name="connsiteX3-315" fmla="*/ 10009 w 10009"/>
              <a:gd name="connsiteY3-316" fmla="*/ 1143 h 11169"/>
              <a:gd name="connsiteX4-317" fmla="*/ 10009 w 10009"/>
              <a:gd name="connsiteY4-318" fmla="*/ 11142 h 11169"/>
              <a:gd name="connsiteX5-319" fmla="*/ 0 w 10009"/>
              <a:gd name="connsiteY5-320" fmla="*/ 11167 h 11169"/>
              <a:gd name="connsiteX6-321" fmla="*/ 9 w 10009"/>
              <a:gd name="connsiteY6-322" fmla="*/ 1143 h 11169"/>
              <a:gd name="connsiteX0-323" fmla="*/ 9 w 10009"/>
              <a:gd name="connsiteY0-324" fmla="*/ 1111 h 11137"/>
              <a:gd name="connsiteX1-325" fmla="*/ 2604 w 10009"/>
              <a:gd name="connsiteY1-326" fmla="*/ 2273 h 11137"/>
              <a:gd name="connsiteX2-327" fmla="*/ 7594 w 10009"/>
              <a:gd name="connsiteY2-328" fmla="*/ 1 h 11137"/>
              <a:gd name="connsiteX3-329" fmla="*/ 10009 w 10009"/>
              <a:gd name="connsiteY3-330" fmla="*/ 1111 h 11137"/>
              <a:gd name="connsiteX4-331" fmla="*/ 10009 w 10009"/>
              <a:gd name="connsiteY4-332" fmla="*/ 11110 h 11137"/>
              <a:gd name="connsiteX5-333" fmla="*/ 0 w 10009"/>
              <a:gd name="connsiteY5-334" fmla="*/ 11135 h 11137"/>
              <a:gd name="connsiteX6-335" fmla="*/ 9 w 10009"/>
              <a:gd name="connsiteY6-336" fmla="*/ 1111 h 11137"/>
              <a:gd name="connsiteX0-337" fmla="*/ 9 w 10009"/>
              <a:gd name="connsiteY0-338" fmla="*/ 1186 h 11212"/>
              <a:gd name="connsiteX1-339" fmla="*/ 2604 w 10009"/>
              <a:gd name="connsiteY1-340" fmla="*/ 2348 h 11212"/>
              <a:gd name="connsiteX2-341" fmla="*/ 7148 w 10009"/>
              <a:gd name="connsiteY2-342" fmla="*/ 0 h 11212"/>
              <a:gd name="connsiteX3-343" fmla="*/ 10009 w 10009"/>
              <a:gd name="connsiteY3-344" fmla="*/ 1186 h 11212"/>
              <a:gd name="connsiteX4-345" fmla="*/ 10009 w 10009"/>
              <a:gd name="connsiteY4-346" fmla="*/ 11185 h 11212"/>
              <a:gd name="connsiteX5-347" fmla="*/ 0 w 10009"/>
              <a:gd name="connsiteY5-348" fmla="*/ 11210 h 11212"/>
              <a:gd name="connsiteX6-349" fmla="*/ 9 w 10009"/>
              <a:gd name="connsiteY6-350" fmla="*/ 1186 h 11212"/>
              <a:gd name="connsiteX0-351" fmla="*/ 9 w 10009"/>
              <a:gd name="connsiteY0-352" fmla="*/ 1388 h 11414"/>
              <a:gd name="connsiteX1-353" fmla="*/ 2604 w 10009"/>
              <a:gd name="connsiteY1-354" fmla="*/ 2550 h 11414"/>
              <a:gd name="connsiteX2-355" fmla="*/ 7072 w 10009"/>
              <a:gd name="connsiteY2-356" fmla="*/ 0 h 11414"/>
              <a:gd name="connsiteX3-357" fmla="*/ 10009 w 10009"/>
              <a:gd name="connsiteY3-358" fmla="*/ 1388 h 11414"/>
              <a:gd name="connsiteX4-359" fmla="*/ 10009 w 10009"/>
              <a:gd name="connsiteY4-360" fmla="*/ 11387 h 11414"/>
              <a:gd name="connsiteX5-361" fmla="*/ 0 w 10009"/>
              <a:gd name="connsiteY5-362" fmla="*/ 11412 h 11414"/>
              <a:gd name="connsiteX6-363" fmla="*/ 9 w 10009"/>
              <a:gd name="connsiteY6-364" fmla="*/ 1388 h 11414"/>
              <a:gd name="connsiteX0-365" fmla="*/ 9 w 10009"/>
              <a:gd name="connsiteY0-366" fmla="*/ 1389 h 11415"/>
              <a:gd name="connsiteX1-367" fmla="*/ 2604 w 10009"/>
              <a:gd name="connsiteY1-368" fmla="*/ 2551 h 11415"/>
              <a:gd name="connsiteX2-369" fmla="*/ 7072 w 10009"/>
              <a:gd name="connsiteY2-370" fmla="*/ 1 h 11415"/>
              <a:gd name="connsiteX3-371" fmla="*/ 10009 w 10009"/>
              <a:gd name="connsiteY3-372" fmla="*/ 1389 h 11415"/>
              <a:gd name="connsiteX4-373" fmla="*/ 10009 w 10009"/>
              <a:gd name="connsiteY4-374" fmla="*/ 11388 h 11415"/>
              <a:gd name="connsiteX5-375" fmla="*/ 0 w 10009"/>
              <a:gd name="connsiteY5-376" fmla="*/ 11413 h 11415"/>
              <a:gd name="connsiteX6-377" fmla="*/ 9 w 10009"/>
              <a:gd name="connsiteY6-378" fmla="*/ 1389 h 11415"/>
              <a:gd name="connsiteX0-379" fmla="*/ 9 w 10009"/>
              <a:gd name="connsiteY0-380" fmla="*/ 1389 h 11415"/>
              <a:gd name="connsiteX1-381" fmla="*/ 2604 w 10009"/>
              <a:gd name="connsiteY1-382" fmla="*/ 2551 h 11415"/>
              <a:gd name="connsiteX2-383" fmla="*/ 7072 w 10009"/>
              <a:gd name="connsiteY2-384" fmla="*/ 1 h 11415"/>
              <a:gd name="connsiteX3-385" fmla="*/ 10009 w 10009"/>
              <a:gd name="connsiteY3-386" fmla="*/ 1389 h 11415"/>
              <a:gd name="connsiteX4-387" fmla="*/ 10009 w 10009"/>
              <a:gd name="connsiteY4-388" fmla="*/ 11388 h 11415"/>
              <a:gd name="connsiteX5-389" fmla="*/ 0 w 10009"/>
              <a:gd name="connsiteY5-390" fmla="*/ 11413 h 11415"/>
              <a:gd name="connsiteX6-391" fmla="*/ 9 w 10009"/>
              <a:gd name="connsiteY6-392" fmla="*/ 1389 h 11415"/>
              <a:gd name="connsiteX0-393" fmla="*/ 9 w 10009"/>
              <a:gd name="connsiteY0-394" fmla="*/ 1339 h 11365"/>
              <a:gd name="connsiteX1-395" fmla="*/ 2604 w 10009"/>
              <a:gd name="connsiteY1-396" fmla="*/ 2501 h 11365"/>
              <a:gd name="connsiteX2-397" fmla="*/ 6607 w 10009"/>
              <a:gd name="connsiteY2-398" fmla="*/ 2 h 11365"/>
              <a:gd name="connsiteX3-399" fmla="*/ 10009 w 10009"/>
              <a:gd name="connsiteY3-400" fmla="*/ 1339 h 11365"/>
              <a:gd name="connsiteX4-401" fmla="*/ 10009 w 10009"/>
              <a:gd name="connsiteY4-402" fmla="*/ 11338 h 11365"/>
              <a:gd name="connsiteX5-403" fmla="*/ 0 w 10009"/>
              <a:gd name="connsiteY5-404" fmla="*/ 11363 h 11365"/>
              <a:gd name="connsiteX6-405" fmla="*/ 9 w 10009"/>
              <a:gd name="connsiteY6-406" fmla="*/ 1339 h 11365"/>
              <a:gd name="connsiteX0-407" fmla="*/ 9 w 10009"/>
              <a:gd name="connsiteY0-408" fmla="*/ 1390 h 11416"/>
              <a:gd name="connsiteX1-409" fmla="*/ 2604 w 10009"/>
              <a:gd name="connsiteY1-410" fmla="*/ 2552 h 11416"/>
              <a:gd name="connsiteX2-411" fmla="*/ 6607 w 10009"/>
              <a:gd name="connsiteY2-412" fmla="*/ 53 h 11416"/>
              <a:gd name="connsiteX3-413" fmla="*/ 10009 w 10009"/>
              <a:gd name="connsiteY3-414" fmla="*/ 1390 h 11416"/>
              <a:gd name="connsiteX4-415" fmla="*/ 10009 w 10009"/>
              <a:gd name="connsiteY4-416" fmla="*/ 11389 h 11416"/>
              <a:gd name="connsiteX5-417" fmla="*/ 0 w 10009"/>
              <a:gd name="connsiteY5-418" fmla="*/ 11414 h 11416"/>
              <a:gd name="connsiteX6-419" fmla="*/ 9 w 10009"/>
              <a:gd name="connsiteY6-420" fmla="*/ 1390 h 11416"/>
              <a:gd name="connsiteX0-421" fmla="*/ 9 w 10009"/>
              <a:gd name="connsiteY0-422" fmla="*/ 3233 h 13259"/>
              <a:gd name="connsiteX1-423" fmla="*/ 2604 w 10009"/>
              <a:gd name="connsiteY1-424" fmla="*/ 4395 h 13259"/>
              <a:gd name="connsiteX2-425" fmla="*/ 6607 w 10009"/>
              <a:gd name="connsiteY2-426" fmla="*/ 1896 h 13259"/>
              <a:gd name="connsiteX3-427" fmla="*/ 10009 w 10009"/>
              <a:gd name="connsiteY3-428" fmla="*/ 377 h 13259"/>
              <a:gd name="connsiteX4-429" fmla="*/ 10009 w 10009"/>
              <a:gd name="connsiteY4-430" fmla="*/ 13232 h 13259"/>
              <a:gd name="connsiteX5-431" fmla="*/ 0 w 10009"/>
              <a:gd name="connsiteY5-432" fmla="*/ 13257 h 13259"/>
              <a:gd name="connsiteX6-433" fmla="*/ 9 w 10009"/>
              <a:gd name="connsiteY6-434" fmla="*/ 3233 h 13259"/>
              <a:gd name="connsiteX0-435" fmla="*/ 9 w 10009"/>
              <a:gd name="connsiteY0-436" fmla="*/ 2856 h 12882"/>
              <a:gd name="connsiteX1-437" fmla="*/ 2604 w 10009"/>
              <a:gd name="connsiteY1-438" fmla="*/ 4018 h 12882"/>
              <a:gd name="connsiteX2-439" fmla="*/ 6607 w 10009"/>
              <a:gd name="connsiteY2-440" fmla="*/ 1519 h 12882"/>
              <a:gd name="connsiteX3-441" fmla="*/ 10009 w 10009"/>
              <a:gd name="connsiteY3-442" fmla="*/ 0 h 12882"/>
              <a:gd name="connsiteX4-443" fmla="*/ 10009 w 10009"/>
              <a:gd name="connsiteY4-444" fmla="*/ 12855 h 12882"/>
              <a:gd name="connsiteX5-445" fmla="*/ 0 w 10009"/>
              <a:gd name="connsiteY5-446" fmla="*/ 12880 h 12882"/>
              <a:gd name="connsiteX6-447" fmla="*/ 9 w 10009"/>
              <a:gd name="connsiteY6-448" fmla="*/ 2856 h 12882"/>
              <a:gd name="connsiteX0-449" fmla="*/ 9 w 10009"/>
              <a:gd name="connsiteY0-450" fmla="*/ 2894 h 12920"/>
              <a:gd name="connsiteX1-451" fmla="*/ 2604 w 10009"/>
              <a:gd name="connsiteY1-452" fmla="*/ 4056 h 12920"/>
              <a:gd name="connsiteX2-453" fmla="*/ 6607 w 10009"/>
              <a:gd name="connsiteY2-454" fmla="*/ 1557 h 12920"/>
              <a:gd name="connsiteX3-455" fmla="*/ 10009 w 10009"/>
              <a:gd name="connsiteY3-456" fmla="*/ 38 h 12920"/>
              <a:gd name="connsiteX4-457" fmla="*/ 10009 w 10009"/>
              <a:gd name="connsiteY4-458" fmla="*/ 12893 h 12920"/>
              <a:gd name="connsiteX5-459" fmla="*/ 0 w 10009"/>
              <a:gd name="connsiteY5-460" fmla="*/ 12918 h 12920"/>
              <a:gd name="connsiteX6-461" fmla="*/ 9 w 10009"/>
              <a:gd name="connsiteY6-462" fmla="*/ 2894 h 12920"/>
              <a:gd name="connsiteX0-463" fmla="*/ 9 w 10009"/>
              <a:gd name="connsiteY0-464" fmla="*/ 2903 h 12929"/>
              <a:gd name="connsiteX1-465" fmla="*/ 2604 w 10009"/>
              <a:gd name="connsiteY1-466" fmla="*/ 4065 h 12929"/>
              <a:gd name="connsiteX2-467" fmla="*/ 6607 w 10009"/>
              <a:gd name="connsiteY2-468" fmla="*/ 1566 h 12929"/>
              <a:gd name="connsiteX3-469" fmla="*/ 10009 w 10009"/>
              <a:gd name="connsiteY3-470" fmla="*/ 47 h 12929"/>
              <a:gd name="connsiteX4-471" fmla="*/ 10009 w 10009"/>
              <a:gd name="connsiteY4-472" fmla="*/ 12902 h 12929"/>
              <a:gd name="connsiteX5-473" fmla="*/ 0 w 10009"/>
              <a:gd name="connsiteY5-474" fmla="*/ 12927 h 12929"/>
              <a:gd name="connsiteX6-475" fmla="*/ 9 w 10009"/>
              <a:gd name="connsiteY6-476" fmla="*/ 2903 h 12929"/>
              <a:gd name="connsiteX0-477" fmla="*/ 9 w 10009"/>
              <a:gd name="connsiteY0-478" fmla="*/ 2903 h 12902"/>
              <a:gd name="connsiteX1-479" fmla="*/ 2604 w 10009"/>
              <a:gd name="connsiteY1-480" fmla="*/ 4065 h 12902"/>
              <a:gd name="connsiteX2-481" fmla="*/ 6607 w 10009"/>
              <a:gd name="connsiteY2-482" fmla="*/ 1566 h 12902"/>
              <a:gd name="connsiteX3-483" fmla="*/ 10009 w 10009"/>
              <a:gd name="connsiteY3-484" fmla="*/ 47 h 12902"/>
              <a:gd name="connsiteX4-485" fmla="*/ 10009 w 10009"/>
              <a:gd name="connsiteY4-486" fmla="*/ 12902 h 12902"/>
              <a:gd name="connsiteX5-487" fmla="*/ 0 w 10009"/>
              <a:gd name="connsiteY5-488" fmla="*/ 9768 h 12902"/>
              <a:gd name="connsiteX6-489" fmla="*/ 9 w 10009"/>
              <a:gd name="connsiteY6-490" fmla="*/ 2903 h 12902"/>
              <a:gd name="connsiteX0-491" fmla="*/ 9 w 10018"/>
              <a:gd name="connsiteY0-492" fmla="*/ 2903 h 9768"/>
              <a:gd name="connsiteX1-493" fmla="*/ 2604 w 10018"/>
              <a:gd name="connsiteY1-494" fmla="*/ 4065 h 9768"/>
              <a:gd name="connsiteX2-495" fmla="*/ 6607 w 10018"/>
              <a:gd name="connsiteY2-496" fmla="*/ 1566 h 9768"/>
              <a:gd name="connsiteX3-497" fmla="*/ 10009 w 10018"/>
              <a:gd name="connsiteY3-498" fmla="*/ 47 h 9768"/>
              <a:gd name="connsiteX4-499" fmla="*/ 10018 w 10018"/>
              <a:gd name="connsiteY4-500" fmla="*/ 9616 h 9768"/>
              <a:gd name="connsiteX5-501" fmla="*/ 0 w 10018"/>
              <a:gd name="connsiteY5-502" fmla="*/ 9768 h 9768"/>
              <a:gd name="connsiteX6-503" fmla="*/ 9 w 10018"/>
              <a:gd name="connsiteY6-504" fmla="*/ 2903 h 9768"/>
              <a:gd name="connsiteX0-505" fmla="*/ 1 w 9992"/>
              <a:gd name="connsiteY0-506" fmla="*/ 2972 h 9949"/>
              <a:gd name="connsiteX1-507" fmla="*/ 2591 w 9992"/>
              <a:gd name="connsiteY1-508" fmla="*/ 4162 h 9949"/>
              <a:gd name="connsiteX2-509" fmla="*/ 6587 w 9992"/>
              <a:gd name="connsiteY2-510" fmla="*/ 1603 h 9949"/>
              <a:gd name="connsiteX3-511" fmla="*/ 9983 w 9992"/>
              <a:gd name="connsiteY3-512" fmla="*/ 48 h 9949"/>
              <a:gd name="connsiteX4-513" fmla="*/ 9992 w 9992"/>
              <a:gd name="connsiteY4-514" fmla="*/ 9844 h 9949"/>
              <a:gd name="connsiteX5-515" fmla="*/ 11 w 9992"/>
              <a:gd name="connsiteY5-516" fmla="*/ 9948 h 9949"/>
              <a:gd name="connsiteX6-517" fmla="*/ 1 w 9992"/>
              <a:gd name="connsiteY6-518" fmla="*/ 2972 h 9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>
              <a:alphaModFix amt="27000"/>
            </a:blip>
            <a:srcRect/>
            <a:stretch>
              <a:fillRect l="-150" t="-55444" r="-150" b="-53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/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/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/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-1" fmla="*/ 0 w 1600080"/>
              <a:gd name="connsiteY0-2" fmla="*/ 3776548 h 3870277"/>
              <a:gd name="connsiteX1-3" fmla="*/ 0 w 1600080"/>
              <a:gd name="connsiteY1-4" fmla="*/ 0 h 3870277"/>
              <a:gd name="connsiteX2-5" fmla="*/ 1600080 w 1600080"/>
              <a:gd name="connsiteY2-6" fmla="*/ 3870277 h 3870277"/>
              <a:gd name="connsiteX3-7" fmla="*/ 0 w 1600080"/>
              <a:gd name="connsiteY3-8" fmla="*/ 3776548 h 3870277"/>
              <a:gd name="connsiteX0-9" fmla="*/ 16859 w 1616939"/>
              <a:gd name="connsiteY0-10" fmla="*/ 4102057 h 4195786"/>
              <a:gd name="connsiteX1-11" fmla="*/ 0 w 1616939"/>
              <a:gd name="connsiteY1-12" fmla="*/ 0 h 4195786"/>
              <a:gd name="connsiteX2-13" fmla="*/ 1616939 w 1616939"/>
              <a:gd name="connsiteY2-14" fmla="*/ 4195786 h 4195786"/>
              <a:gd name="connsiteX3-15" fmla="*/ 16859 w 1616939"/>
              <a:gd name="connsiteY3-16" fmla="*/ 4102057 h 4195786"/>
              <a:gd name="connsiteX0-17" fmla="*/ 1132 w 1624232"/>
              <a:gd name="connsiteY0-18" fmla="*/ 3683146 h 4195786"/>
              <a:gd name="connsiteX1-19" fmla="*/ 7293 w 1624232"/>
              <a:gd name="connsiteY1-20" fmla="*/ 0 h 4195786"/>
              <a:gd name="connsiteX2-21" fmla="*/ 1624232 w 1624232"/>
              <a:gd name="connsiteY2-22" fmla="*/ 4195786 h 4195786"/>
              <a:gd name="connsiteX3-23" fmla="*/ 1132 w 1624232"/>
              <a:gd name="connsiteY3-24" fmla="*/ 3683146 h 4195786"/>
              <a:gd name="connsiteX0-25" fmla="*/ 1133 w 1566812"/>
              <a:gd name="connsiteY0-26" fmla="*/ 3683146 h 4400602"/>
              <a:gd name="connsiteX1-27" fmla="*/ 7294 w 1566812"/>
              <a:gd name="connsiteY1-28" fmla="*/ 0 h 4400602"/>
              <a:gd name="connsiteX2-29" fmla="*/ 1566812 w 1566812"/>
              <a:gd name="connsiteY2-30" fmla="*/ 4400601 h 4400602"/>
              <a:gd name="connsiteX3-31" fmla="*/ 1133 w 1566812"/>
              <a:gd name="connsiteY3-32" fmla="*/ 3683146 h 4400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7"/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8153400" cy="44958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caltech.edu/Image_Datasets/Caltech101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an.hit.edu.cn/l/sF38t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392" y="2270737"/>
            <a:ext cx="8066108" cy="921434"/>
          </a:xfrm>
        </p:spPr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模式识别与机器学习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 |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实验三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970211" y="4785045"/>
            <a:ext cx="5948422" cy="11220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机器学习研究中心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杨宇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24S003088@stu.hit.edu.cn</a:t>
            </a: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孙健时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24S103323@stu.hit.edu.cn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2024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年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10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月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970211" y="3192171"/>
            <a:ext cx="553218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87392" y="213031"/>
            <a:ext cx="1203632" cy="1011839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7392" y="3277234"/>
            <a:ext cx="5948422" cy="9214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latin typeface="+mj-ea"/>
                <a:ea typeface="+mj-ea"/>
                <a:cs typeface="+mn-ea"/>
                <a:sym typeface="+mn-lt"/>
              </a:rPr>
              <a:t>卷积神经网络实现</a:t>
            </a:r>
            <a:endParaRPr lang="en-US" altLang="zh-CN" sz="2400" b="0" dirty="0"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007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+mn-lt"/>
                <a:ea typeface="+mn-ea"/>
                <a:cs typeface="+mn-ea"/>
                <a:sym typeface="+mn-lt"/>
              </a:rPr>
              <a:t>谢谢！</a:t>
            </a:r>
          </a:p>
        </p:txBody>
      </p:sp>
      <p:sp>
        <p:nvSpPr>
          <p:cNvPr id="11" name="矩形 10"/>
          <p:cNvSpPr/>
          <p:nvPr/>
        </p:nvSpPr>
        <p:spPr>
          <a:xfrm>
            <a:off x="-1038688" y="3216886"/>
            <a:ext cx="4497517" cy="3780859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实验三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实验要求</a:t>
            </a:r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2318" y="1400935"/>
            <a:ext cx="11088304" cy="4521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AlexNet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结构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Caltech101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数据集上进行验证，并结合指标和曲线分析结果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tensorboard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进行训练数据可视化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Loss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曲线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如有条件，尝试不同参数的影响（还有不同的优化算法），尝试其他网络结构（如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LeNet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等）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添加两种数据增强方法（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Data Augmentation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）；添加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Dropout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正则化方法，比较添加前后模型效果，并分析原因。</a:t>
            </a:r>
            <a:endParaRPr lang="en-US" alt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请勿使用</a:t>
            </a:r>
            <a:r>
              <a:rPr lang="en-US" altLang="zh-CN" sz="24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torchvision.models.AlexNet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（否则成绩无效）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endParaRPr lang="zh-CN" altLang="en-US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三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卷积与最大汇聚计算（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Max Pooling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1377950"/>
            <a:ext cx="5100955" cy="4534535"/>
          </a:xfrm>
          <a:prstGeom prst="rect">
            <a:avLst/>
          </a:prstGeom>
        </p:spPr>
      </p:pic>
      <p:pic>
        <p:nvPicPr>
          <p:cNvPr id="8" name="图片 7" descr="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25" y="1654175"/>
            <a:ext cx="6593840" cy="19704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05625" y="5461000"/>
            <a:ext cx="40640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在处理多通道输入数据时，汇聚层在每个输入通道上单独运算，而不是像卷积层一样在通道上对输入进行汇总。</a:t>
            </a:r>
          </a:p>
        </p:txBody>
      </p:sp>
      <p:pic>
        <p:nvPicPr>
          <p:cNvPr id="10" name="图片 9" descr="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075" y="4209415"/>
            <a:ext cx="6419850" cy="11410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三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b="0" dirty="0">
                <a:latin typeface="+mj-ea"/>
                <a:ea typeface="+mj-ea"/>
                <a:cs typeface="+mn-ea"/>
                <a:sym typeface="+mn-lt"/>
              </a:rPr>
              <a:t>LeNet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网络结构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25"/>
          <p:cNvPicPr>
            <a:picLocks noChangeAspect="1"/>
          </p:cNvPicPr>
          <p:nvPr/>
        </p:nvPicPr>
        <p:blipFill>
          <a:blip r:embed="rId3"/>
          <a:srcRect l="7957" t="28916" r="49442"/>
          <a:stretch>
            <a:fillRect/>
          </a:stretch>
        </p:blipFill>
        <p:spPr>
          <a:xfrm>
            <a:off x="878840" y="1414145"/>
            <a:ext cx="1842770" cy="4029075"/>
          </a:xfrm>
          <a:prstGeom prst="rect">
            <a:avLst/>
          </a:prstGeom>
        </p:spPr>
      </p:pic>
      <p:pic>
        <p:nvPicPr>
          <p:cNvPr id="9" name="图片 8" descr="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360" y="812800"/>
            <a:ext cx="8274050" cy="2159635"/>
          </a:xfrm>
          <a:prstGeom prst="rect">
            <a:avLst/>
          </a:prstGeom>
        </p:spPr>
      </p:pic>
      <p:pic>
        <p:nvPicPr>
          <p:cNvPr id="10" name="图片 9" descr="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720" y="3018790"/>
            <a:ext cx="5814695" cy="874395"/>
          </a:xfrm>
          <a:prstGeom prst="rect">
            <a:avLst/>
          </a:prstGeom>
        </p:spPr>
      </p:pic>
      <p:pic>
        <p:nvPicPr>
          <p:cNvPr id="11" name="图片 10" descr="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670" y="3939540"/>
            <a:ext cx="8333740" cy="1983105"/>
          </a:xfrm>
          <a:prstGeom prst="rect">
            <a:avLst/>
          </a:prstGeom>
        </p:spPr>
      </p:pic>
      <p:pic>
        <p:nvPicPr>
          <p:cNvPr id="14" name="图片 13" descr="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610" y="6052820"/>
            <a:ext cx="5334000" cy="3905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02690" y="60750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 Size: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295640" y="5829935"/>
            <a:ext cx="33089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为输入的长宽，</a:t>
            </a:r>
            <a:r>
              <a:rPr lang="en-US" altLang="zh-CN" sz="1600" dirty="0"/>
              <a:t>k</a:t>
            </a:r>
            <a:r>
              <a:rPr lang="zh-CN" altLang="en-US" sz="1600" dirty="0"/>
              <a:t>为卷积核大小，</a:t>
            </a:r>
            <a:r>
              <a:rPr lang="en-US" altLang="zh-CN" sz="1600" dirty="0"/>
              <a:t>p</a:t>
            </a:r>
            <a:r>
              <a:rPr lang="zh-CN" altLang="en-US" sz="1600" dirty="0"/>
              <a:t>为横向</a:t>
            </a:r>
            <a:r>
              <a:rPr lang="en-US" altLang="zh-CN" sz="1600" dirty="0"/>
              <a:t>/</a:t>
            </a:r>
            <a:r>
              <a:rPr lang="zh-CN" altLang="en-US" sz="1600" dirty="0"/>
              <a:t>纵向总的</a:t>
            </a:r>
            <a:r>
              <a:rPr lang="en-US" altLang="zh-CN" sz="1600" dirty="0"/>
              <a:t>padding</a:t>
            </a:r>
            <a:r>
              <a:rPr lang="zh-CN" altLang="en-US" sz="1600" dirty="0"/>
              <a:t>行</a:t>
            </a:r>
            <a:r>
              <a:rPr lang="en-US" altLang="zh-CN" sz="1600" dirty="0"/>
              <a:t>/</a:t>
            </a:r>
            <a:r>
              <a:rPr lang="zh-CN" altLang="en-US" sz="1600" dirty="0"/>
              <a:t>列数，</a:t>
            </a:r>
            <a:r>
              <a:rPr lang="en-US" altLang="zh-CN" sz="1600" dirty="0"/>
              <a:t>s</a:t>
            </a:r>
            <a:r>
              <a:rPr lang="zh-CN" altLang="en-US" sz="1600" dirty="0"/>
              <a:t>为步长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三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sz="3200" b="0" dirty="0" err="1">
                <a:latin typeface="+mj-ea"/>
                <a:ea typeface="+mj-ea"/>
                <a:cs typeface="+mn-ea"/>
                <a:sym typeface="+mn-lt"/>
              </a:rPr>
              <a:t>AlexNet</a:t>
            </a:r>
            <a:r>
              <a:rPr lang="zh-CN" altLang="en-US" sz="3200" b="0" dirty="0" err="1">
                <a:latin typeface="+mj-ea"/>
                <a:ea typeface="+mj-ea"/>
                <a:cs typeface="+mn-ea"/>
                <a:sym typeface="+mn-lt"/>
              </a:rPr>
              <a:t>网络结构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25"/>
          <p:cNvPicPr>
            <a:picLocks noChangeAspect="1"/>
          </p:cNvPicPr>
          <p:nvPr/>
        </p:nvPicPr>
        <p:blipFill>
          <a:blip r:embed="rId3"/>
          <a:srcRect l="50235"/>
          <a:stretch>
            <a:fillRect/>
          </a:stretch>
        </p:blipFill>
        <p:spPr>
          <a:xfrm>
            <a:off x="1561338" y="825500"/>
            <a:ext cx="2152650" cy="56680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04435" y="871220"/>
            <a:ext cx="7026910" cy="558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1400" dirty="0"/>
              <a:t>输入图像3x224x224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dirty="0"/>
              <a:t>1.</a:t>
            </a:r>
            <a:r>
              <a:rPr lang="zh-CN" altLang="en-US" sz="1400" dirty="0"/>
              <a:t>卷积层，输入通道数3，输出通道数96，采用11x11的卷积核，步幅为4，输出结果为96x54x54，再做非线性激活（</a:t>
            </a:r>
            <a:r>
              <a:rPr lang="en-US" altLang="zh-CN" sz="1400" dirty="0" err="1"/>
              <a:t>ReLu</a:t>
            </a:r>
            <a:r>
              <a:rPr lang="zh-CN" altLang="en-US" sz="1400" dirty="0"/>
              <a:t>激活函数）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dirty="0"/>
              <a:t>2.</a:t>
            </a:r>
            <a:r>
              <a:rPr lang="zh-CN" altLang="en-US" sz="1400" dirty="0"/>
              <a:t>池化层，通道数不变，卷积核3x3，步幅为2，输出结果为96x26x26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dirty="0"/>
              <a:t>3.</a:t>
            </a:r>
            <a:r>
              <a:rPr lang="zh-CN" altLang="en-US" sz="1400" dirty="0"/>
              <a:t>卷积层，输入通道数96，输出通道数256，卷积核5x5，填充为2，输出结果为256x26x26，再做非线性激活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dirty="0"/>
              <a:t>4.</a:t>
            </a:r>
            <a:r>
              <a:rPr lang="zh-CN" altLang="en-US" sz="1400" dirty="0"/>
              <a:t>池化层，通道数不变，卷积核3x3，步幅为2，输出结果为256x12x12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dirty="0"/>
              <a:t>5.</a:t>
            </a:r>
            <a:r>
              <a:rPr lang="zh-CN" altLang="en-US" sz="1400" dirty="0"/>
              <a:t>卷积层，输入通道数256，输出通道数384，卷积核3x3，填充为1，输出结果为384x12x12，再做非线性激活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dirty="0"/>
              <a:t>6.</a:t>
            </a:r>
            <a:r>
              <a:rPr lang="zh-CN" altLang="en-US" sz="1400" dirty="0"/>
              <a:t>卷积层，输入通道数384，输出通道数384，卷积核3x3，填充为1，输出结果为384x12x12，再做非线性激活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dirty="0"/>
              <a:t>7.</a:t>
            </a:r>
            <a:r>
              <a:rPr lang="zh-CN" altLang="en-US" sz="1400" dirty="0"/>
              <a:t>卷积层，输入通道数384，输出通道数256，卷积核3x3，填充为1，输出结果为256x12x12，再做非线性激活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dirty="0"/>
              <a:t>8.</a:t>
            </a:r>
            <a:r>
              <a:rPr lang="zh-CN" altLang="en-US" sz="1400" dirty="0"/>
              <a:t>池化层，通道数不变，卷积核3x3，步幅为2，输出结果为256x5x5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dirty="0"/>
              <a:t>9.</a:t>
            </a:r>
            <a:r>
              <a:rPr lang="zh-CN" altLang="en-US" sz="1400" dirty="0"/>
              <a:t>全连接层，输入大小256x5x5=6400，输出结果大小4096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dirty="0"/>
              <a:t>10.</a:t>
            </a:r>
            <a:r>
              <a:rPr lang="zh-CN" altLang="en-US" sz="1400" dirty="0"/>
              <a:t>全连接层，输入大小4096，输出结果大小4096</a:t>
            </a:r>
          </a:p>
          <a:p>
            <a:pPr indent="0" fontAlgn="auto">
              <a:lnSpc>
                <a:spcPct val="150000"/>
              </a:lnSpc>
            </a:pPr>
            <a:r>
              <a:rPr lang="en-US" altLang="zh-CN" sz="1400" dirty="0"/>
              <a:t>11.</a:t>
            </a:r>
            <a:r>
              <a:rPr lang="zh-CN" altLang="en-US" sz="1400" dirty="0"/>
              <a:t>全连接层，输入大小4096，输出结果1000</a:t>
            </a:r>
          </a:p>
          <a:p>
            <a:pPr indent="0" fontAlgn="auto">
              <a:lnSpc>
                <a:spcPct val="150000"/>
              </a:lnSpc>
            </a:pPr>
            <a:endParaRPr lang="zh-CN" alt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三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Caltech101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数据集介绍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9"/>
              <p:cNvSpPr txBox="1"/>
              <p:nvPr/>
            </p:nvSpPr>
            <p:spPr>
              <a:xfrm>
                <a:off x="325755" y="1260475"/>
                <a:ext cx="4678680" cy="4265930"/>
              </a:xfrm>
              <a:noFill/>
            </p:spPr>
            <p:txBody>
              <a:bodyPr wrap="square">
                <a:noAutofit/>
              </a:bodyPr>
              <a:lstStyle>
                <a:defPPr>
                  <a:defRPr lang="zh-CN"/>
                </a:defPPr>
                <a:lvl1pPr marL="514350" lvl="0" indent="-514350">
                  <a:lnSpc>
                    <a:spcPct val="120000"/>
                  </a:lnSpc>
                  <a:buFont typeface="+mj-lt"/>
                  <a:buAutoNum type="arabicPeriod"/>
                  <a:defRPr sz="280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defRPr>
                </a:lvl1pPr>
                <a:lvl2pPr marL="971550" lvl="1" indent="-51435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 sz="280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/>
                  <a:t>101 classes</a:t>
                </a:r>
              </a:p>
              <a:p>
                <a:r>
                  <a:rPr lang="en-US" altLang="zh-CN" sz="2000" dirty="0"/>
                  <a:t>Imbalanced</a:t>
                </a:r>
                <a:r>
                  <a:rPr lang="zh-CN" altLang="en-US" sz="2000" dirty="0"/>
                  <a:t>（每个类别样本数不同）</a:t>
                </a:r>
                <a:endParaRPr lang="en-US" altLang="zh-CN" sz="2000" dirty="0"/>
              </a:p>
              <a:p>
                <a:pPr lvl="1"/>
                <a:r>
                  <a:rPr lang="en-US" altLang="zh-CN" sz="2000" dirty="0"/>
                  <a:t>About 40 to 800 images per category.</a:t>
                </a:r>
              </a:p>
              <a:p>
                <a:pPr lvl="1"/>
                <a:r>
                  <a:rPr lang="en-US" altLang="zh-CN" sz="2000" dirty="0"/>
                  <a:t>Most categories have about 50 images.</a:t>
                </a:r>
              </a:p>
              <a:p>
                <a:r>
                  <a:rPr lang="en-US" altLang="zh-CN" sz="2000" dirty="0"/>
                  <a:t>Size</a:t>
                </a:r>
              </a:p>
              <a:p>
                <a:pPr lvl="1"/>
                <a:r>
                  <a:rPr lang="en-US" altLang="zh-CN" sz="2000" dirty="0"/>
                  <a:t>Roughly 300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charset="0"/>
                      </a:rPr>
                      <m:t>×</m:t>
                    </m:r>
                  </m:oMath>
                </a14:m>
                <a:r>
                  <a:rPr lang="en-US" altLang="zh-CN" sz="2000" dirty="0"/>
                  <a:t> 200 pixels.</a:t>
                </a:r>
              </a:p>
              <a:p>
                <a:r>
                  <a:rPr lang="en-US" altLang="zh-CN" sz="2000" dirty="0"/>
                  <a:t>Download</a:t>
                </a:r>
              </a:p>
              <a:p>
                <a:pPr lvl="1"/>
                <a:r>
                  <a:rPr lang="zh-CN" altLang="en-US" sz="2000" dirty="0">
                    <a:hlinkClick r:id="rId3"/>
                  </a:rPr>
                  <a:t>https://data.caltech.edu/records/mzrjq-6wc02</a:t>
                </a:r>
              </a:p>
            </p:txBody>
          </p:sp>
        </mc:Choice>
        <mc:Fallback xmlns="">
          <p:sp>
            <p:nvSpPr>
              <p:cNvPr id="8" name="内容占位符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55" y="1260475"/>
                <a:ext cx="4678680" cy="4265930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615" y="1973580"/>
            <a:ext cx="3315335" cy="269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525" y="1353185"/>
            <a:ext cx="3412490" cy="46348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三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数据集处理的注意事项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8"/>
              <p:cNvSpPr txBox="1"/>
              <p:nvPr/>
            </p:nvSpPr>
            <p:spPr>
              <a:xfrm>
                <a:off x="611278" y="1456016"/>
                <a:ext cx="10433032" cy="4196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514350" lvl="0" indent="-514350">
                  <a:lnSpc>
                    <a:spcPct val="120000"/>
                  </a:lnSpc>
                  <a:buFont typeface="+mj-lt"/>
                  <a:buAutoNum type="arabicPeriod"/>
                  <a:defRPr sz="280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defRPr>
                </a:lvl1pPr>
                <a:lvl2pPr marL="971550" lvl="1" indent="-514350">
                  <a:lnSpc>
                    <a:spcPct val="120000"/>
                  </a:lnSpc>
                  <a:buFont typeface="Arial" panose="020B0604020202020204" pitchFamily="34" charset="0"/>
                  <a:buChar char="•"/>
                  <a:defRPr sz="2800">
                    <a:latin typeface="Times New Roman" panose="02020603050405020304" pitchFamily="18" charset="0"/>
                    <a:ea typeface="华文仿宋" panose="02010600040101010101" pitchFamily="2" charset="-122"/>
                    <a:cs typeface="Times New Roman" panose="02020603050405020304" pitchFamily="18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zh-CN" altLang="en-US" dirty="0"/>
                  <a:t>合理划分训练集、验证集和测试集，每类中三者图片数量比例可为</a:t>
                </a:r>
                <a:r>
                  <a:rPr lang="en-US" altLang="zh-CN" dirty="0"/>
                  <a:t>8:1:1</a:t>
                </a:r>
                <a:r>
                  <a:rPr lang="zh-CN" altLang="en-US" dirty="0"/>
                  <a:t>。比如若类共有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张图，按数字升序排列前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charset="0"/>
                          </a:rPr>
                          <m:t>0.8</m:t>
                        </m:r>
                        <m:r>
                          <a:rPr lang="en-US" altLang="zh-CN">
                            <a:latin typeface="Cambria Math" panose="0204050305040603020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张做训练集，第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charset="0"/>
                          </a:rPr>
                          <m:t>0.8</m:t>
                        </m:r>
                        <m:r>
                          <a:rPr lang="en-US" altLang="zh-CN" smtClean="0">
                            <a:latin typeface="Cambria Math" panose="02040503050406030204" charset="0"/>
                          </a:rPr>
                          <m:t>𝑛</m:t>
                        </m:r>
                        <m:r>
                          <a:rPr lang="en-US" altLang="zh-CN">
                            <a:latin typeface="Cambria Math" panose="02040503050406030204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dirty="0"/>
                  <a:t>~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charset="0"/>
                          </a:rPr>
                          <m:t>0.</m:t>
                        </m:r>
                        <m:r>
                          <a:rPr lang="en-US" altLang="zh-CN">
                            <a:latin typeface="Cambria Math" panose="02040503050406030204" charset="0"/>
                          </a:rPr>
                          <m:t>9</m:t>
                        </m:r>
                        <m:r>
                          <a:rPr lang="en-US" altLang="zh-CN" smtClean="0">
                            <a:latin typeface="Cambria Math" panose="02040503050406030204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/>
                  <a:t>张图片做验证集，其余图片做测试集。</a:t>
                </a:r>
                <a:endParaRPr lang="en-US" altLang="zh-CN" dirty="0"/>
              </a:p>
              <a:p>
                <a:r>
                  <a:rPr lang="zh-CN" altLang="en-US" dirty="0"/>
                  <a:t>可以根据自己的</a:t>
                </a:r>
                <a:r>
                  <a:rPr lang="en-US" altLang="zh-CN" dirty="0"/>
                  <a:t>GPU</a:t>
                </a:r>
                <a:r>
                  <a:rPr lang="zh-CN" altLang="en-US" dirty="0"/>
                  <a:t>资源情况合理</a:t>
                </a:r>
                <a:r>
                  <a:rPr lang="en-US" altLang="zh-CN" dirty="0"/>
                  <a:t>resize</a:t>
                </a:r>
                <a:r>
                  <a:rPr lang="zh-CN" altLang="en-US" dirty="0"/>
                  <a:t>图片，例如</a:t>
                </a:r>
                <a:r>
                  <a:rPr lang="en-US" altLang="zh-CN" dirty="0"/>
                  <a:t>resize</a:t>
                </a:r>
                <a:r>
                  <a:rPr lang="zh-CN" altLang="en-US" dirty="0"/>
                  <a:t>到</a:t>
                </a:r>
                <a:r>
                  <a:rPr lang="en-US" altLang="zh-CN" dirty="0"/>
                  <a:t>224*224</a:t>
                </a:r>
                <a:r>
                  <a:rPr lang="zh-CN" altLang="en-US" dirty="0"/>
                  <a:t>或者</a:t>
                </a:r>
                <a:r>
                  <a:rPr lang="en-US" altLang="zh-CN" dirty="0"/>
                  <a:t>64*64</a:t>
                </a:r>
                <a:r>
                  <a:rPr lang="zh-CN" altLang="en-US" dirty="0"/>
                  <a:t>等。实验报告要注明</a:t>
                </a:r>
                <a:r>
                  <a:rPr lang="en-US" altLang="zh-CN" dirty="0"/>
                  <a:t>resize</a:t>
                </a:r>
                <a:r>
                  <a:rPr lang="zh-CN" altLang="en-US" dirty="0"/>
                  <a:t>方式（否则评分的时候默认使用的是原图）。</a:t>
                </a:r>
                <a:endParaRPr lang="en-US" altLang="zh-CN" dirty="0"/>
              </a:p>
              <a:p>
                <a:r>
                  <a:rPr lang="en-US" altLang="zh-CN" dirty="0" err="1"/>
                  <a:t>BACKGROUND_Google</a:t>
                </a:r>
                <a:r>
                  <a:rPr lang="zh-CN" altLang="en-US" dirty="0"/>
                  <a:t>文件夹中的内容可以忽略，只分</a:t>
                </a:r>
                <a:r>
                  <a:rPr lang="en-US" altLang="zh-CN" dirty="0"/>
                  <a:t>101</a:t>
                </a:r>
                <a:r>
                  <a:rPr lang="zh-CN" altLang="en-US" dirty="0"/>
                  <a:t>类。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内容占位符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8" y="1456016"/>
                <a:ext cx="10433032" cy="4196020"/>
              </a:xfrm>
              <a:prstGeom prst="rect">
                <a:avLst/>
              </a:prstGeom>
              <a:blipFill rotWithShape="1">
                <a:blip r:embed="rId3"/>
                <a:stretch>
                  <a:fillRect l="-4" t="-14" r="-1232" b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三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b="0" dirty="0" err="1">
                <a:latin typeface="+mj-ea"/>
                <a:ea typeface="+mj-ea"/>
                <a:cs typeface="+mn-ea"/>
                <a:sym typeface="+mn-lt"/>
              </a:rPr>
              <a:t>Tensorboard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环境配置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2"/>
          <p:cNvSpPr txBox="1"/>
          <p:nvPr/>
        </p:nvSpPr>
        <p:spPr>
          <a:xfrm>
            <a:off x="584633" y="1054342"/>
            <a:ext cx="11022734" cy="5230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514350" lvl="0" indent="-514350">
              <a:lnSpc>
                <a:spcPct val="120000"/>
              </a:lnSpc>
              <a:buFont typeface="+mj-lt"/>
              <a:buAutoNum type="arabicPeriod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1pPr>
            <a:lvl2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 err="1"/>
              <a:t>Tensorboard</a:t>
            </a:r>
            <a:r>
              <a:rPr lang="zh-CN" altLang="en-US" dirty="0"/>
              <a:t>安装</a:t>
            </a:r>
            <a:r>
              <a:rPr lang="en-US" altLang="zh-CN" dirty="0"/>
              <a:t> (</a:t>
            </a:r>
            <a:r>
              <a:rPr lang="zh-CN" altLang="en-US" dirty="0"/>
              <a:t>本地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python –m pip install </a:t>
            </a:r>
            <a:r>
              <a:rPr lang="en-US" altLang="zh-CN" dirty="0" err="1"/>
              <a:t>tensorboardX</a:t>
            </a:r>
            <a:r>
              <a:rPr lang="en-US" altLang="zh-CN" dirty="0"/>
              <a:t> </a:t>
            </a:r>
            <a:r>
              <a:rPr lang="en-US" altLang="zh-CN" dirty="0" err="1"/>
              <a:t>tensorboard</a:t>
            </a:r>
            <a:endParaRPr lang="en-US" altLang="zh-CN" dirty="0"/>
          </a:p>
          <a:p>
            <a:r>
              <a:rPr lang="en-US" altLang="zh-CN" dirty="0" err="1"/>
              <a:t>Tensorboard</a:t>
            </a:r>
            <a:r>
              <a:rPr lang="zh-CN" altLang="en-US" dirty="0"/>
              <a:t>安装</a:t>
            </a:r>
            <a:r>
              <a:rPr lang="en-US" altLang="zh-CN" dirty="0"/>
              <a:t> (</a:t>
            </a:r>
            <a:r>
              <a:rPr lang="en-US" altLang="zh-CN" dirty="0" err="1"/>
              <a:t>conda</a:t>
            </a:r>
            <a:r>
              <a:rPr lang="zh-CN" altLang="en-US" dirty="0"/>
              <a:t>环境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conda</a:t>
            </a:r>
            <a:r>
              <a:rPr lang="en-US" altLang="zh-CN" dirty="0"/>
              <a:t> activate [</a:t>
            </a:r>
            <a:r>
              <a:rPr lang="en-US" altLang="zh-CN" dirty="0" err="1"/>
              <a:t>your_env</a:t>
            </a:r>
            <a:r>
              <a:rPr lang="en-US" altLang="zh-CN" dirty="0"/>
              <a:t>] </a:t>
            </a:r>
          </a:p>
          <a:p>
            <a:pPr lvl="1"/>
            <a:r>
              <a:rPr lang="en-US" altLang="zh-CN" dirty="0"/>
              <a:t>pip install </a:t>
            </a:r>
            <a:r>
              <a:rPr lang="en-US" altLang="zh-CN" dirty="0" err="1"/>
              <a:t>tensorboardX</a:t>
            </a:r>
            <a:r>
              <a:rPr lang="en-US" altLang="zh-CN" dirty="0"/>
              <a:t> </a:t>
            </a:r>
            <a:r>
              <a:rPr lang="en-US" altLang="zh-CN" dirty="0" err="1"/>
              <a:t>tensorboard</a:t>
            </a:r>
            <a:endParaRPr lang="en-US" altLang="zh-CN" dirty="0"/>
          </a:p>
          <a:p>
            <a:r>
              <a:rPr lang="en-US" altLang="zh-CN" dirty="0" err="1"/>
              <a:t>Tensorboard</a:t>
            </a:r>
            <a:r>
              <a:rPr lang="zh-CN" altLang="en-US" dirty="0"/>
              <a:t>运行</a:t>
            </a:r>
            <a:endParaRPr lang="en-US" altLang="zh-CN" dirty="0"/>
          </a:p>
          <a:p>
            <a:pPr lvl="1"/>
            <a:r>
              <a:rPr lang="en-US" altLang="zh-CN" dirty="0" err="1"/>
              <a:t>tensorboard</a:t>
            </a:r>
            <a:r>
              <a:rPr lang="en-US" altLang="zh-CN" dirty="0"/>
              <a:t> --</a:t>
            </a:r>
            <a:r>
              <a:rPr lang="en-US" altLang="zh-CN" dirty="0" err="1"/>
              <a:t>logdir</a:t>
            </a:r>
            <a:r>
              <a:rPr lang="en-US" altLang="zh-CN" dirty="0"/>
              <a:t> ./log --host 0.0.0.0 --port 8008</a:t>
            </a:r>
          </a:p>
          <a:p>
            <a:pPr lvl="1"/>
            <a:r>
              <a:rPr lang="en-US" altLang="zh-CN" dirty="0"/>
              <a:t>host</a:t>
            </a:r>
            <a:r>
              <a:rPr lang="zh-CN" altLang="en-US" dirty="0"/>
              <a:t>指定地址，如本机使用，可以设置为</a:t>
            </a:r>
            <a:r>
              <a:rPr lang="en-US" altLang="zh-CN" dirty="0"/>
              <a:t>127.0.0.1</a:t>
            </a:r>
            <a:r>
              <a:rPr lang="zh-CN" altLang="en-US" dirty="0"/>
              <a:t>，如从其他机器访问，可以设置为</a:t>
            </a:r>
            <a:r>
              <a:rPr lang="en-US" altLang="zh-CN" dirty="0"/>
              <a:t>0.0.0.0</a:t>
            </a:r>
          </a:p>
          <a:p>
            <a:pPr lvl="1"/>
            <a:r>
              <a:rPr lang="en-US" altLang="zh-CN" dirty="0"/>
              <a:t>port</a:t>
            </a:r>
            <a:r>
              <a:rPr lang="zh-CN" altLang="en-US" dirty="0"/>
              <a:t>指定端口，不与其他端口冲突即可，根据需要随意设置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三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提交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/>
          <p:cNvSpPr txBox="1"/>
          <p:nvPr/>
        </p:nvSpPr>
        <p:spPr>
          <a:xfrm>
            <a:off x="1235271" y="1320735"/>
            <a:ext cx="9491028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514350" lvl="0" indent="-514350">
              <a:lnSpc>
                <a:spcPct val="120000"/>
              </a:lnSpc>
              <a:buFont typeface="+mj-lt"/>
              <a:buAutoNum type="arabicPeriod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1pPr>
            <a:lvl2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000" dirty="0"/>
              <a:t>实验报告</a:t>
            </a:r>
            <a:endParaRPr lang="en-US" altLang="zh-CN" sz="2000" dirty="0"/>
          </a:p>
          <a:p>
            <a:pPr lvl="1"/>
            <a:r>
              <a:rPr lang="zh-CN" altLang="en-US" sz="2000" dirty="0"/>
              <a:t>实验环境 </a:t>
            </a:r>
            <a:r>
              <a:rPr lang="en-US" altLang="zh-CN" sz="2000" dirty="0"/>
              <a:t>(CPU/GPU</a:t>
            </a:r>
            <a:r>
              <a:rPr lang="zh-CN" altLang="en-US" sz="2000" dirty="0"/>
              <a:t>、</a:t>
            </a:r>
            <a:r>
              <a:rPr lang="en-US" altLang="zh-CN" sz="2000" dirty="0"/>
              <a:t>resize)</a:t>
            </a:r>
          </a:p>
          <a:p>
            <a:pPr lvl="1"/>
            <a:r>
              <a:rPr lang="zh-CN" altLang="en-US" sz="2000" dirty="0"/>
              <a:t>实验内容（内容充实）</a:t>
            </a:r>
            <a:endParaRPr lang="en-US" altLang="zh-CN" sz="2000" dirty="0"/>
          </a:p>
          <a:p>
            <a:pPr lvl="1"/>
            <a:r>
              <a:rPr lang="zh-CN" altLang="en-US" sz="2000" dirty="0"/>
              <a:t>实验结果与分析</a:t>
            </a:r>
            <a:endParaRPr lang="en-US" altLang="zh-CN" sz="2000" dirty="0"/>
          </a:p>
          <a:p>
            <a:r>
              <a:rPr lang="zh-CN" altLang="en-US" sz="2000" dirty="0"/>
              <a:t>代码 （正确性、规范性、注释、杜绝抄袭）</a:t>
            </a:r>
            <a:endParaRPr lang="en-US" altLang="zh-CN" sz="2000" dirty="0"/>
          </a:p>
          <a:p>
            <a:r>
              <a:rPr lang="zh-CN" altLang="en-US" sz="2000" dirty="0"/>
              <a:t>最佳模型</a:t>
            </a:r>
            <a:endParaRPr lang="en-US" altLang="zh-CN" sz="2000" dirty="0"/>
          </a:p>
          <a:p>
            <a:r>
              <a:rPr lang="zh-CN" altLang="en-US" sz="2000" dirty="0"/>
              <a:t>验收时间：两周</a:t>
            </a:r>
          </a:p>
          <a:p>
            <a:r>
              <a:rPr lang="zh-CN" altLang="en-US" sz="2000" dirty="0"/>
              <a:t>将压缩包提交至</a:t>
            </a:r>
            <a:r>
              <a:rPr lang="en-US" altLang="zh-CN" sz="2000" b="0" i="0" u="none" strike="noStrike" dirty="0">
                <a:solidFill>
                  <a:srgbClr val="157BF8"/>
                </a:solidFill>
                <a:effectLst/>
                <a:latin typeface="Arial" panose="020B0604020202020204" pitchFamily="34" charset="0"/>
                <a:hlinkClick r:id="rId3"/>
              </a:rPr>
              <a:t>prmlhit2024@163.com</a:t>
            </a:r>
            <a:endParaRPr lang="en-US" altLang="zh-CN" sz="2000" b="0" i="0" u="none" strike="noStrike" dirty="0">
              <a:solidFill>
                <a:srgbClr val="157BF8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2000" dirty="0"/>
              <a:t>邮件主题以及压缩包命名：</a:t>
            </a:r>
            <a:r>
              <a:rPr lang="en-US" altLang="zh-CN" sz="2000" dirty="0"/>
              <a:t>[lab2-</a:t>
            </a:r>
            <a:r>
              <a:rPr lang="zh-CN" altLang="en-US" sz="2000" dirty="0"/>
              <a:t>学号</a:t>
            </a:r>
            <a:r>
              <a:rPr lang="en-US" altLang="zh-CN" sz="2000" dirty="0"/>
              <a:t>-</a:t>
            </a:r>
            <a:r>
              <a:rPr lang="zh-CN" altLang="en-US" sz="2000" dirty="0"/>
              <a:t>姓名</a:t>
            </a:r>
            <a:r>
              <a:rPr lang="en-US" altLang="zh-CN" sz="2000" dirty="0"/>
              <a:t>.zip]</a:t>
            </a:r>
          </a:p>
          <a:p>
            <a:r>
              <a:rPr lang="en-US" altLang="zh-CN" sz="2000" dirty="0"/>
              <a:t>实验报告在内容上必须要介绍实验环境（操作系统、CPU/GPU的型号、torch版本）。请重点介绍实验任务过程和实验结果，避免粘贴大段代码。注意，请不要剽窃他人的报告或代码</a:t>
            </a:r>
            <a:r>
              <a:rPr lang="zh-CN" altLang="en-US" sz="2000" dirty="0"/>
              <a:t>（如有发现会影响到实验成绩）</a:t>
            </a:r>
            <a:r>
              <a:rPr lang="en-US" altLang="zh-CN" sz="2000" dirty="0"/>
              <a:t>。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20b1d2c-e880-41ed-bbe6-d6915f83f7e0"/>
  <p:tag name="COMMONDATA" val="eyJoZGlkIjoiM2YzYWY0OTM5NjE2N2EyN2MyNzY1M2UyOTgzZGU2ZWM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955</Words>
  <Application>Microsoft Office PowerPoint</Application>
  <PresentationFormat>宽屏</PresentationFormat>
  <Paragraphs>83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微软雅黑</vt:lpstr>
      <vt:lpstr>Arial</vt:lpstr>
      <vt:lpstr>Cambria Math</vt:lpstr>
      <vt:lpstr>Impact</vt:lpstr>
      <vt:lpstr>Times New Roman</vt:lpstr>
      <vt:lpstr>Wingdings</vt:lpstr>
      <vt:lpstr>Office 主题​​</vt:lpstr>
      <vt:lpstr>模式识别与机器学习 | 实验三</vt:lpstr>
      <vt:lpstr>实验三 | 实验要求</vt:lpstr>
      <vt:lpstr>实验三 | 卷积与最大汇聚计算（Max Pooling）</vt:lpstr>
      <vt:lpstr>实验三 | LeNet网络结构</vt:lpstr>
      <vt:lpstr>实验三 | AlexNet网络结构</vt:lpstr>
      <vt:lpstr>实验三 | Caltech101数据集介绍</vt:lpstr>
      <vt:lpstr>实验三 | 数据集处理的注意事项</vt:lpstr>
      <vt:lpstr>实验三 | Tensorboard环境配置</vt:lpstr>
      <vt:lpstr>实验三 | 提交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博飞 刘</cp:lastModifiedBy>
  <cp:revision>373</cp:revision>
  <dcterms:created xsi:type="dcterms:W3CDTF">2020-10-10T02:02:00Z</dcterms:created>
  <dcterms:modified xsi:type="dcterms:W3CDTF">2024-10-16T16:06:17Z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89198132BA6D413983EDDFABAEB55455</vt:lpwstr>
  </property>
  <property fmtid="{D5CDD505-2E9C-101B-9397-08002B2CF9AE}" pid="3" name="KSOProductBuildVer">
    <vt:lpwstr>2052-12.1.0.18276</vt:lpwstr>
  </property>
</Properties>
</file>